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01" r:id="rId1"/>
  </p:sldMasterIdLst>
  <p:notesMasterIdLst>
    <p:notesMasterId r:id="rId10"/>
  </p:notesMasterIdLst>
  <p:sldIdLst>
    <p:sldId id="256" r:id="rId2"/>
    <p:sldId id="352" r:id="rId3"/>
    <p:sldId id="337" r:id="rId4"/>
    <p:sldId id="340" r:id="rId5"/>
    <p:sldId id="355" r:id="rId6"/>
    <p:sldId id="357" r:id="rId7"/>
    <p:sldId id="359" r:id="rId8"/>
    <p:sldId id="358" r:id="rId9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33CCCC"/>
    <a:srgbClr val="99CCFF"/>
    <a:srgbClr val="CCCC00"/>
    <a:srgbClr val="E6B2AC"/>
    <a:srgbClr val="F0BABA"/>
    <a:srgbClr val="FFD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20.12.2023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01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67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41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2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9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19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1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318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0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6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93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55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7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7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45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3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02" r:id="rId1"/>
    <p:sldLayoutId id="2147486703" r:id="rId2"/>
    <p:sldLayoutId id="2147486704" r:id="rId3"/>
    <p:sldLayoutId id="2147486705" r:id="rId4"/>
    <p:sldLayoutId id="2147486706" r:id="rId5"/>
    <p:sldLayoutId id="2147486707" r:id="rId6"/>
    <p:sldLayoutId id="2147486708" r:id="rId7"/>
    <p:sldLayoutId id="2147486709" r:id="rId8"/>
    <p:sldLayoutId id="2147486710" r:id="rId9"/>
    <p:sldLayoutId id="2147486711" r:id="rId10"/>
    <p:sldLayoutId id="2147486712" r:id="rId11"/>
    <p:sldLayoutId id="2147486713" r:id="rId12"/>
    <p:sldLayoutId id="2147486714" r:id="rId13"/>
    <p:sldLayoutId id="2147486715" r:id="rId14"/>
    <p:sldLayoutId id="2147486716" r:id="rId15"/>
    <p:sldLayoutId id="2147486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1.2023 г. №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внесении изменений в решение Думы Тайшетского района от 15.12.2022 г. № 223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2023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и 2025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467003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3 730 666,6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3 802 041,4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71 374,8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1,91%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2 818 352,4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2 785 739,0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1 100 381,3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1 171 423,7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71 042,4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955 499,4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986 997,5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866 237,2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869 666,9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3 429,7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0,40%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862 522,2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893 999,5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2 631 656,6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2 631 989,0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3 807 545,6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3 878 920,4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71 374,8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1,87%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2 861 478,4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2 825 968,9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1 175 889,0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1 246 931,4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71 042,4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975 975,4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980 477,4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2 631 656,6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2 631 989,0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46 750,0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76 879,0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76 879,0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43 126,0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40 229,9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- 0,1п.п.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69 165,6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69 165,6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112 041,6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151 521,6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2023 год и на плановый период 2024 и 2025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2023 год и на плановый период 2024 и 2025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2023 год и на плановый период 2024 и 2025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2023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7588"/>
              </p:ext>
            </p:extLst>
          </p:nvPr>
        </p:nvGraphicFramePr>
        <p:xfrm>
          <a:off x="191590" y="1066800"/>
          <a:ext cx="8807554" cy="57654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77183"/>
                <a:gridCol w="907595"/>
                <a:gridCol w="999830"/>
                <a:gridCol w="922946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58 129,5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53 261,1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- 4 868,4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5 936,6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11 141,9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5 205,3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4 408,3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-273,5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25 650,2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29 050,2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634,5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353 376,7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352 976,7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- 400,0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6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- 34,0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2 731 665,1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2 780 414,5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48 749,4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248 413,1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265 611,3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17 198,2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129 874,1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130 183,2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121 873,2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123 614,2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1 741,0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61 707,7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63 183,4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1 475,7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17 191,5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3 772 653,5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3 845 921,5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73 268,0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34 892,1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32 998,9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- 1 893,2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3 807 545,6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3 878 920,4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71 374,8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2023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59211"/>
              </p:ext>
            </p:extLst>
          </p:nvPr>
        </p:nvGraphicFramePr>
        <p:xfrm>
          <a:off x="478970" y="1515291"/>
          <a:ext cx="8203475" cy="21166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4411"/>
                <a:gridCol w="6707550"/>
                <a:gridCol w="1131514"/>
              </a:tblGrid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работ по описанию границ населенных пунктов сельских поселений Тайшетского района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- 235,2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агробизнесобразования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территории Тайшетского района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567,6</a:t>
                      </a:r>
                    </a:p>
                  </a:txBody>
                  <a:tcPr/>
                </a:tc>
              </a:tr>
              <a:tr h="508811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332,4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362807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7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895981"/>
              </p:ext>
            </p:extLst>
          </p:nvPr>
        </p:nvGraphicFramePr>
        <p:xfrm>
          <a:off x="104503" y="857139"/>
          <a:ext cx="8891451" cy="58643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35309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13 137,7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37 958,4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7 376,4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4 102,4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сферы физической культуры и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4 431,9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в области физической культуры и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противопожарных мероприятий в учреждениях образования и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руководителей и специалистов в сфере труда в учреждениях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конкурсов по охране труда и обучения по охране труда руководителей и специалистов администрации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предупредительных мер по сокращению производственного травматизма и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проф.заболеваний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системы звукового оповещения населения на территории Тайшетского района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- 6 782,9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работ по описанию границ населенных пунктов сельских поселений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плана мероприятий, утвержденного Федеральным законом «Об охране окружающей среды»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спецодежды,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спецобуви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средств индивидуальной защиты, смывающих и обезвреживающих средств в учреждениях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710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временного трудоустройства учащихся общеобразовательных организаций Тайшетского района в возрасте от 14 до 18 лет в свободное от учебы время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- 3 674,7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15696"/>
              </p:ext>
            </p:extLst>
          </p:nvPr>
        </p:nvGraphicFramePr>
        <p:xfrm>
          <a:off x="104503" y="857139"/>
          <a:ext cx="8891451" cy="53518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35309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агробизнесобразования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территории Тайшетского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133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ярмарок по реализации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сельхоз.продукции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конкурсов, трудового соревнования, организуемого с целью популяризации передового опыта и достижений в сфере АПК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Услуга хостинга и перевод инвестиционного портала МО «Тайшетский район» с русского языка на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английский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- 19,8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туристического портала МО «Тайшетский район», оплата услуг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хостинга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- 14,2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школьных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автобусов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- 2 728,4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СОШ № 24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Юрты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спортзала МКОУ Березовская СОШ, расположенного по адресу: Иркутская область, Тайшетский район, с. Березовка, ул. Школьная, д. 2/2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16,7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МКДОУ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Бирюсинский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сад, расположенного по адресу: Иркутская область, Тайшетский район, с. Бирюса, ул.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Бурлова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 63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 укрепление материально-технической базы учреждений культуры и дополнительного образования сферы культуры и спорта Тайшетского района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бассейна, расположенного по адресу, Иркутская область,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Юрты, ул. Бульварная, 17Б)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проведения выборов в представительные органы муниципального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- 923,7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транспортной доступности пассажирских перевозок автомобильным транспортом по регулируемым тарифам по муниципальным маршрутам на территории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366519"/>
              </p:ext>
            </p:extLst>
          </p:nvPr>
        </p:nvGraphicFramePr>
        <p:xfrm>
          <a:off x="104503" y="857139"/>
          <a:ext cx="8891451" cy="252515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44780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льготным питанием детей в пришкольных интернатах из районного бюджета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питанием льготников (детей-инвалидов, детей-сирот и детей, оставшихся  без попечения родителей)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46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смен лагерей дневного пребывания на базе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2 615,7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- 768,5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9695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71 042,4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28792</TotalTime>
  <Words>1460</Words>
  <Application>Microsoft Office PowerPoint</Application>
  <PresentationFormat>Экран (4:3)</PresentationFormat>
  <Paragraphs>337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 Narrow</vt:lpstr>
      <vt:lpstr>Calibri</vt:lpstr>
      <vt:lpstr>Times New Roman</vt:lpstr>
      <vt:lpstr>Trebuchet MS</vt:lpstr>
      <vt:lpstr>Wingdings 3</vt:lpstr>
      <vt:lpstr>Грань</vt:lpstr>
      <vt:lpstr> </vt:lpstr>
      <vt:lpstr>Изменение основных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2023 год</vt:lpstr>
      <vt:lpstr>Уточнение расходов на 2023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4543</cp:revision>
  <cp:lastPrinted>2023-08-04T07:15:48Z</cp:lastPrinted>
  <dcterms:modified xsi:type="dcterms:W3CDTF">2023-12-20T07:35:21Z</dcterms:modified>
</cp:coreProperties>
</file>